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72" r:id="rId3"/>
    <p:sldId id="273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7" r:id="rId13"/>
    <p:sldId id="266" r:id="rId14"/>
    <p:sldId id="269" r:id="rId15"/>
    <p:sldId id="268" r:id="rId16"/>
    <p:sldId id="271" r:id="rId17"/>
    <p:sldId id="270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97C5E2-B034-4B53-BC4B-50C733DBB9F0}" v="40" dt="2023-05-14T16:04:43.2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hur sallier" userId="2a66a864239a52a1" providerId="LiveId" clId="{DE97C5E2-B034-4B53-BC4B-50C733DBB9F0}"/>
    <pc:docChg chg="undo custSel addSld delSld modSld sldOrd modMainMaster">
      <pc:chgData name="Arthur sallier" userId="2a66a864239a52a1" providerId="LiveId" clId="{DE97C5E2-B034-4B53-BC4B-50C733DBB9F0}" dt="2023-05-14T16:04:43.295" v="2815"/>
      <pc:docMkLst>
        <pc:docMk/>
      </pc:docMkLst>
      <pc:sldChg chg="addSp delSp modSp new del mod setBg addAnim delAnim delDesignElem">
        <pc:chgData name="Arthur sallier" userId="2a66a864239a52a1" providerId="LiveId" clId="{DE97C5E2-B034-4B53-BC4B-50C733DBB9F0}" dt="2023-05-14T13:42:32.711" v="187" actId="47"/>
        <pc:sldMkLst>
          <pc:docMk/>
          <pc:sldMk cId="819967769" sldId="256"/>
        </pc:sldMkLst>
        <pc:spChg chg="mod">
          <ac:chgData name="Arthur sallier" userId="2a66a864239a52a1" providerId="LiveId" clId="{DE97C5E2-B034-4B53-BC4B-50C733DBB9F0}" dt="2023-05-14T13:31:05.475" v="92" actId="26606"/>
          <ac:spMkLst>
            <pc:docMk/>
            <pc:sldMk cId="819967769" sldId="256"/>
            <ac:spMk id="2" creationId="{642A296F-656F-5203-9DDC-F27D8A50E177}"/>
          </ac:spMkLst>
        </pc:spChg>
        <pc:spChg chg="mod">
          <ac:chgData name="Arthur sallier" userId="2a66a864239a52a1" providerId="LiveId" clId="{DE97C5E2-B034-4B53-BC4B-50C733DBB9F0}" dt="2023-05-14T13:31:05.475" v="92" actId="26606"/>
          <ac:spMkLst>
            <pc:docMk/>
            <pc:sldMk cId="819967769" sldId="256"/>
            <ac:spMk id="3" creationId="{08A41505-22F1-6EC2-B876-28CAB2CC39B1}"/>
          </ac:spMkLst>
        </pc:spChg>
        <pc:spChg chg="add mod">
          <ac:chgData name="Arthur sallier" userId="2a66a864239a52a1" providerId="LiveId" clId="{DE97C5E2-B034-4B53-BC4B-50C733DBB9F0}" dt="2023-05-14T13:31:56.004" v="108" actId="14100"/>
          <ac:spMkLst>
            <pc:docMk/>
            <pc:sldMk cId="819967769" sldId="256"/>
            <ac:spMk id="6" creationId="{64FFB710-9EFF-538B-CFD3-7E4729AF6174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10" creationId="{FD8F1113-2E3C-46E3-B54F-B7F421EEFD11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12" creationId="{B54A4D14-513F-4121-92D3-5CCB46896211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14" creationId="{6C3411F1-AD17-499D-AFEF-2F300F6DF0F3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16" creationId="{60BF2CBE-B1E9-4C42-89DC-C35E4E651648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18" creationId="{72C95A87-DCDB-41C4-B774-744B3ECBE8CB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20" creationId="{BCB97515-32FF-43A6-A51C-B140193ABB66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22" creationId="{9C6379D3-7045-4B76-9409-6D23D753D054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24" creationId="{61B1C1DE-4201-4989-BE65-41ADC2472550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26" creationId="{806398CC-D327-4E06-838C-31119BD56F81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28" creationId="{70A741CC-E736-448A-A94E-5C8BB9711DCD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30" creationId="{7C324CDD-B30F-47DD-8627-E2171D5E8399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32" creationId="{79C8D19E-E3D6-45A6-BCA2-5918A37D7ACC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34" creationId="{43280283-E04A-43CA-BFA1-F285486A2F00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36" creationId="{38328CB6-0FC5-4AEA-BC7E-489267CB6F19}"/>
          </ac:spMkLst>
        </pc:spChg>
        <pc:spChg chg="add del">
          <ac:chgData name="Arthur sallier" userId="2a66a864239a52a1" providerId="LiveId" clId="{DE97C5E2-B034-4B53-BC4B-50C733DBB9F0}" dt="2023-05-14T13:30:55.026" v="85" actId="26606"/>
          <ac:spMkLst>
            <pc:docMk/>
            <pc:sldMk cId="819967769" sldId="256"/>
            <ac:spMk id="38" creationId="{138AF5D2-3A9C-4E8F-B879-36865366A1D5}"/>
          </ac:spMkLst>
        </pc:spChg>
        <pc:spChg chg="add del">
          <ac:chgData name="Arthur sallier" userId="2a66a864239a52a1" providerId="LiveId" clId="{DE97C5E2-B034-4B53-BC4B-50C733DBB9F0}" dt="2023-05-14T13:30:58.175" v="87" actId="26606"/>
          <ac:spMkLst>
            <pc:docMk/>
            <pc:sldMk cId="819967769" sldId="256"/>
            <ac:spMk id="40" creationId="{9499C9FE-4B17-4937-9EB8-3E1A97E32D88}"/>
          </ac:spMkLst>
        </pc:spChg>
        <pc:spChg chg="add del">
          <ac:chgData name="Arthur sallier" userId="2a66a864239a52a1" providerId="LiveId" clId="{DE97C5E2-B034-4B53-BC4B-50C733DBB9F0}" dt="2023-05-14T13:30:59.758" v="89" actId="26606"/>
          <ac:spMkLst>
            <pc:docMk/>
            <pc:sldMk cId="819967769" sldId="256"/>
            <ac:spMk id="54" creationId="{2B94C19D-E7A2-4CDE-A897-35F2BC959B9A}"/>
          </ac:spMkLst>
        </pc:spChg>
        <pc:spChg chg="add del">
          <ac:chgData name="Arthur sallier" userId="2a66a864239a52a1" providerId="LiveId" clId="{DE97C5E2-B034-4B53-BC4B-50C733DBB9F0}" dt="2023-05-14T13:31:05.455" v="91" actId="26606"/>
          <ac:spMkLst>
            <pc:docMk/>
            <pc:sldMk cId="819967769" sldId="256"/>
            <ac:spMk id="80" creationId="{8113A04A-104D-4474-943E-F08D367CCAC4}"/>
          </ac:spMkLst>
        </pc:spChg>
        <pc:spChg chg="add del">
          <ac:chgData name="Arthur sallier" userId="2a66a864239a52a1" providerId="LiveId" clId="{DE97C5E2-B034-4B53-BC4B-50C733DBB9F0}" dt="2023-05-14T13:31:05.455" v="91" actId="26606"/>
          <ac:spMkLst>
            <pc:docMk/>
            <pc:sldMk cId="819967769" sldId="256"/>
            <ac:spMk id="94" creationId="{41D85B1C-351E-49EF-BDB6-051F1B867EE3}"/>
          </ac:spMkLst>
        </pc:spChg>
        <pc:spChg chg="add del">
          <ac:chgData name="Arthur sallier" userId="2a66a864239a52a1" providerId="LiveId" clId="{DE97C5E2-B034-4B53-BC4B-50C733DBB9F0}" dt="2023-05-14T13:37:20.219" v="110"/>
          <ac:spMkLst>
            <pc:docMk/>
            <pc:sldMk cId="819967769" sldId="256"/>
            <ac:spMk id="96" creationId="{2B94C19D-E7A2-4CDE-A897-35F2BC959B9A}"/>
          </ac:spMkLst>
        </pc:spChg>
        <pc:grpChg chg="add del">
          <ac:chgData name="Arthur sallier" userId="2a66a864239a52a1" providerId="LiveId" clId="{DE97C5E2-B034-4B53-BC4B-50C733DBB9F0}" dt="2023-05-14T13:30:58.175" v="87" actId="26606"/>
          <ac:grpSpMkLst>
            <pc:docMk/>
            <pc:sldMk cId="819967769" sldId="256"/>
            <ac:grpSpMk id="33" creationId="{0D2C6055-EB42-4E7C-B358-308A54C713E3}"/>
          </ac:grpSpMkLst>
        </pc:grpChg>
        <pc:grpChg chg="add del">
          <ac:chgData name="Arthur sallier" userId="2a66a864239a52a1" providerId="LiveId" clId="{DE97C5E2-B034-4B53-BC4B-50C733DBB9F0}" dt="2023-05-14T13:30:58.175" v="87" actId="26606"/>
          <ac:grpSpMkLst>
            <pc:docMk/>
            <pc:sldMk cId="819967769" sldId="256"/>
            <ac:grpSpMk id="41" creationId="{BA1AA859-8E3B-49BF-83F6-ADF050A2CF37}"/>
          </ac:grpSpMkLst>
        </pc:grpChg>
        <pc:grpChg chg="add del">
          <ac:chgData name="Arthur sallier" userId="2a66a864239a52a1" providerId="LiveId" clId="{DE97C5E2-B034-4B53-BC4B-50C733DBB9F0}" dt="2023-05-14T13:30:59.758" v="89" actId="26606"/>
          <ac:grpSpMkLst>
            <pc:docMk/>
            <pc:sldMk cId="819967769" sldId="256"/>
            <ac:grpSpMk id="55" creationId="{75E99E3F-7A89-4769-AAB0-DC0E42BE12E3}"/>
          </ac:grpSpMkLst>
        </pc:grpChg>
        <pc:grpChg chg="add del">
          <ac:chgData name="Arthur sallier" userId="2a66a864239a52a1" providerId="LiveId" clId="{DE97C5E2-B034-4B53-BC4B-50C733DBB9F0}" dt="2023-05-14T13:30:59.758" v="89" actId="26606"/>
          <ac:grpSpMkLst>
            <pc:docMk/>
            <pc:sldMk cId="819967769" sldId="256"/>
            <ac:grpSpMk id="75" creationId="{21B67326-1D79-49D3-9B25-28080FDFF9BB}"/>
          </ac:grpSpMkLst>
        </pc:grpChg>
        <pc:grpChg chg="add del">
          <ac:chgData name="Arthur sallier" userId="2a66a864239a52a1" providerId="LiveId" clId="{DE97C5E2-B034-4B53-BC4B-50C733DBB9F0}" dt="2023-05-14T13:31:05.455" v="91" actId="26606"/>
          <ac:grpSpMkLst>
            <pc:docMk/>
            <pc:sldMk cId="819967769" sldId="256"/>
            <ac:grpSpMk id="81" creationId="{C7B8B13B-100F-477D-BF8C-4E0F674680EE}"/>
          </ac:grpSpMkLst>
        </pc:grpChg>
        <pc:grpChg chg="add del">
          <ac:chgData name="Arthur sallier" userId="2a66a864239a52a1" providerId="LiveId" clId="{DE97C5E2-B034-4B53-BC4B-50C733DBB9F0}" dt="2023-05-14T13:31:05.455" v="91" actId="26606"/>
          <ac:grpSpMkLst>
            <pc:docMk/>
            <pc:sldMk cId="819967769" sldId="256"/>
            <ac:grpSpMk id="91" creationId="{E4EAF9E2-F535-4C56-ABAB-48DD8688D098}"/>
          </ac:grpSpMkLst>
        </pc:grpChg>
        <pc:grpChg chg="add del">
          <ac:chgData name="Arthur sallier" userId="2a66a864239a52a1" providerId="LiveId" clId="{DE97C5E2-B034-4B53-BC4B-50C733DBB9F0}" dt="2023-05-14T13:37:20.219" v="110"/>
          <ac:grpSpMkLst>
            <pc:docMk/>
            <pc:sldMk cId="819967769" sldId="256"/>
            <ac:grpSpMk id="97" creationId="{75E99E3F-7A89-4769-AAB0-DC0E42BE12E3}"/>
          </ac:grpSpMkLst>
        </pc:grpChg>
        <pc:grpChg chg="add del">
          <ac:chgData name="Arthur sallier" userId="2a66a864239a52a1" providerId="LiveId" clId="{DE97C5E2-B034-4B53-BC4B-50C733DBB9F0}" dt="2023-05-14T13:37:20.219" v="110"/>
          <ac:grpSpMkLst>
            <pc:docMk/>
            <pc:sldMk cId="819967769" sldId="256"/>
            <ac:grpSpMk id="117" creationId="{21B67326-1D79-49D3-9B25-28080FDFF9BB}"/>
          </ac:grpSpMkLst>
        </pc:grpChg>
        <pc:picChg chg="add mod ord">
          <ac:chgData name="Arthur sallier" userId="2a66a864239a52a1" providerId="LiveId" clId="{DE97C5E2-B034-4B53-BC4B-50C733DBB9F0}" dt="2023-05-14T13:31:05.475" v="92" actId="26606"/>
          <ac:picMkLst>
            <pc:docMk/>
            <pc:sldMk cId="819967769" sldId="256"/>
            <ac:picMk id="5" creationId="{D1C41DCE-CD32-498A-E9DD-BE0DCA32B09D}"/>
          </ac:picMkLst>
        </pc:picChg>
      </pc:sldChg>
      <pc:sldChg chg="addSp delSp modSp new mod">
        <pc:chgData name="Arthur sallier" userId="2a66a864239a52a1" providerId="LiveId" clId="{DE97C5E2-B034-4B53-BC4B-50C733DBB9F0}" dt="2023-05-14T13:42:24.269" v="186" actId="1076"/>
        <pc:sldMkLst>
          <pc:docMk/>
          <pc:sldMk cId="572636366" sldId="257"/>
        </pc:sldMkLst>
        <pc:spChg chg="mod">
          <ac:chgData name="Arthur sallier" userId="2a66a864239a52a1" providerId="LiveId" clId="{DE97C5E2-B034-4B53-BC4B-50C733DBB9F0}" dt="2023-05-14T13:39:26.641" v="173" actId="1076"/>
          <ac:spMkLst>
            <pc:docMk/>
            <pc:sldMk cId="572636366" sldId="257"/>
            <ac:spMk id="2" creationId="{C51FA012-65D9-541A-3CB7-4A091A914805}"/>
          </ac:spMkLst>
        </pc:spChg>
        <pc:spChg chg="mod">
          <ac:chgData name="Arthur sallier" userId="2a66a864239a52a1" providerId="LiveId" clId="{DE97C5E2-B034-4B53-BC4B-50C733DBB9F0}" dt="2023-05-14T13:42:24.269" v="186" actId="1076"/>
          <ac:spMkLst>
            <pc:docMk/>
            <pc:sldMk cId="572636366" sldId="257"/>
            <ac:spMk id="3" creationId="{11BBA88B-8C17-CF29-C7BA-560641397C0B}"/>
          </ac:spMkLst>
        </pc:spChg>
        <pc:picChg chg="add del mod">
          <ac:chgData name="Arthur sallier" userId="2a66a864239a52a1" providerId="LiveId" clId="{DE97C5E2-B034-4B53-BC4B-50C733DBB9F0}" dt="2023-05-14T13:40:27.289" v="177" actId="478"/>
          <ac:picMkLst>
            <pc:docMk/>
            <pc:sldMk cId="572636366" sldId="257"/>
            <ac:picMk id="4" creationId="{8B28E0EA-E916-8706-F877-3A161117697B}"/>
          </ac:picMkLst>
        </pc:picChg>
        <pc:picChg chg="add mod">
          <ac:chgData name="Arthur sallier" userId="2a66a864239a52a1" providerId="LiveId" clId="{DE97C5E2-B034-4B53-BC4B-50C733DBB9F0}" dt="2023-05-14T13:42:08.173" v="185" actId="14100"/>
          <ac:picMkLst>
            <pc:docMk/>
            <pc:sldMk cId="572636366" sldId="257"/>
            <ac:picMk id="1026" creationId="{4FEDB422-432E-2562-B8CC-0AF7568C97C1}"/>
          </ac:picMkLst>
        </pc:picChg>
      </pc:sldChg>
      <pc:sldChg chg="addSp delSp modSp new mod">
        <pc:chgData name="Arthur sallier" userId="2a66a864239a52a1" providerId="LiveId" clId="{DE97C5E2-B034-4B53-BC4B-50C733DBB9F0}" dt="2023-05-14T13:48:11.899" v="381" actId="14100"/>
        <pc:sldMkLst>
          <pc:docMk/>
          <pc:sldMk cId="3739917051" sldId="258"/>
        </pc:sldMkLst>
        <pc:spChg chg="mod">
          <ac:chgData name="Arthur sallier" userId="2a66a864239a52a1" providerId="LiveId" clId="{DE97C5E2-B034-4B53-BC4B-50C733DBB9F0}" dt="2023-05-14T13:47:42.098" v="373" actId="20577"/>
          <ac:spMkLst>
            <pc:docMk/>
            <pc:sldMk cId="3739917051" sldId="258"/>
            <ac:spMk id="2" creationId="{DD0A77A4-C374-EC1B-B4D1-E80E0383867A}"/>
          </ac:spMkLst>
        </pc:spChg>
        <pc:spChg chg="add mod">
          <ac:chgData name="Arthur sallier" userId="2a66a864239a52a1" providerId="LiveId" clId="{DE97C5E2-B034-4B53-BC4B-50C733DBB9F0}" dt="2023-05-14T13:43:59.949" v="327" actId="20577"/>
          <ac:spMkLst>
            <pc:docMk/>
            <pc:sldMk cId="3739917051" sldId="258"/>
            <ac:spMk id="3" creationId="{7E5EF3C5-4C89-0AC1-4820-4765892B0322}"/>
          </ac:spMkLst>
        </pc:spChg>
        <pc:spChg chg="add mod">
          <ac:chgData name="Arthur sallier" userId="2a66a864239a52a1" providerId="LiveId" clId="{DE97C5E2-B034-4B53-BC4B-50C733DBB9F0}" dt="2023-05-14T13:48:11.899" v="381" actId="14100"/>
          <ac:spMkLst>
            <pc:docMk/>
            <pc:sldMk cId="3739917051" sldId="258"/>
            <ac:spMk id="13" creationId="{46B7CAED-A6EE-86A1-BABE-259983101696}"/>
          </ac:spMkLst>
        </pc:spChg>
        <pc:inkChg chg="add del">
          <ac:chgData name="Arthur sallier" userId="2a66a864239a52a1" providerId="LiveId" clId="{DE97C5E2-B034-4B53-BC4B-50C733DBB9F0}" dt="2023-05-14T13:44:11.089" v="329" actId="9405"/>
          <ac:inkMkLst>
            <pc:docMk/>
            <pc:sldMk cId="3739917051" sldId="258"/>
            <ac:inkMk id="4" creationId="{6A945DF3-4487-BFA7-220A-F26982ACAA85}"/>
          </ac:inkMkLst>
        </pc:inkChg>
        <pc:inkChg chg="add del">
          <ac:chgData name="Arthur sallier" userId="2a66a864239a52a1" providerId="LiveId" clId="{DE97C5E2-B034-4B53-BC4B-50C733DBB9F0}" dt="2023-05-14T13:44:56.315" v="331" actId="9405"/>
          <ac:inkMkLst>
            <pc:docMk/>
            <pc:sldMk cId="3739917051" sldId="258"/>
            <ac:inkMk id="5" creationId="{0080F8C4-FC9B-F481-EF35-40BCD98F5FC0}"/>
          </ac:inkMkLst>
        </pc:inkChg>
        <pc:inkChg chg="add del">
          <ac:chgData name="Arthur sallier" userId="2a66a864239a52a1" providerId="LiveId" clId="{DE97C5E2-B034-4B53-BC4B-50C733DBB9F0}" dt="2023-05-14T13:45:05.995" v="345" actId="9405"/>
          <ac:inkMkLst>
            <pc:docMk/>
            <pc:sldMk cId="3739917051" sldId="258"/>
            <ac:inkMk id="6" creationId="{0FA8D096-BF3D-F03A-35C7-26422405407D}"/>
          </ac:inkMkLst>
        </pc:inkChg>
        <pc:inkChg chg="add del">
          <ac:chgData name="Arthur sallier" userId="2a66a864239a52a1" providerId="LiveId" clId="{DE97C5E2-B034-4B53-BC4B-50C733DBB9F0}" dt="2023-05-14T13:45:05.522" v="344" actId="9405"/>
          <ac:inkMkLst>
            <pc:docMk/>
            <pc:sldMk cId="3739917051" sldId="258"/>
            <ac:inkMk id="7" creationId="{29FD287F-D30B-30E9-8819-C9A1658846C6}"/>
          </ac:inkMkLst>
        </pc:inkChg>
        <pc:inkChg chg="add del">
          <ac:chgData name="Arthur sallier" userId="2a66a864239a52a1" providerId="LiveId" clId="{DE97C5E2-B034-4B53-BC4B-50C733DBB9F0}" dt="2023-05-14T13:45:05.176" v="343" actId="9405"/>
          <ac:inkMkLst>
            <pc:docMk/>
            <pc:sldMk cId="3739917051" sldId="258"/>
            <ac:inkMk id="8" creationId="{0849F4AB-1684-BC6D-9A89-A02A276DDA8B}"/>
          </ac:inkMkLst>
        </pc:inkChg>
        <pc:inkChg chg="add del">
          <ac:chgData name="Arthur sallier" userId="2a66a864239a52a1" providerId="LiveId" clId="{DE97C5E2-B034-4B53-BC4B-50C733DBB9F0}" dt="2023-05-14T13:45:04.829" v="342" actId="9405"/>
          <ac:inkMkLst>
            <pc:docMk/>
            <pc:sldMk cId="3739917051" sldId="258"/>
            <ac:inkMk id="9" creationId="{A1667A81-A640-79A9-3870-3AEE2B3AF4D0}"/>
          </ac:inkMkLst>
        </pc:inkChg>
        <pc:inkChg chg="add del">
          <ac:chgData name="Arthur sallier" userId="2a66a864239a52a1" providerId="LiveId" clId="{DE97C5E2-B034-4B53-BC4B-50C733DBB9F0}" dt="2023-05-14T13:45:04.475" v="341" actId="9405"/>
          <ac:inkMkLst>
            <pc:docMk/>
            <pc:sldMk cId="3739917051" sldId="258"/>
            <ac:inkMk id="10" creationId="{613DAD68-1E7C-9DEF-C352-6666DC37D375}"/>
          </ac:inkMkLst>
        </pc:inkChg>
        <pc:inkChg chg="add del">
          <ac:chgData name="Arthur sallier" userId="2a66a864239a52a1" providerId="LiveId" clId="{DE97C5E2-B034-4B53-BC4B-50C733DBB9F0}" dt="2023-05-14T13:45:04.244" v="340" actId="9405"/>
          <ac:inkMkLst>
            <pc:docMk/>
            <pc:sldMk cId="3739917051" sldId="258"/>
            <ac:inkMk id="11" creationId="{0D5B0C58-DC46-D552-958B-16AF128DF15C}"/>
          </ac:inkMkLst>
        </pc:inkChg>
        <pc:inkChg chg="add del">
          <ac:chgData name="Arthur sallier" userId="2a66a864239a52a1" providerId="LiveId" clId="{DE97C5E2-B034-4B53-BC4B-50C733DBB9F0}" dt="2023-05-14T13:45:03.867" v="339" actId="9405"/>
          <ac:inkMkLst>
            <pc:docMk/>
            <pc:sldMk cId="3739917051" sldId="258"/>
            <ac:inkMk id="12" creationId="{49899EBF-F3B2-32EE-BD10-038647889CB3}"/>
          </ac:inkMkLst>
        </pc:inkChg>
      </pc:sldChg>
      <pc:sldChg chg="addSp delSp modSp add mod">
        <pc:chgData name="Arthur sallier" userId="2a66a864239a52a1" providerId="LiveId" clId="{DE97C5E2-B034-4B53-BC4B-50C733DBB9F0}" dt="2023-05-14T13:53:38.734" v="447" actId="20577"/>
        <pc:sldMkLst>
          <pc:docMk/>
          <pc:sldMk cId="2201554886" sldId="259"/>
        </pc:sldMkLst>
        <pc:spChg chg="mod">
          <ac:chgData name="Arthur sallier" userId="2a66a864239a52a1" providerId="LiveId" clId="{DE97C5E2-B034-4B53-BC4B-50C733DBB9F0}" dt="2023-05-14T13:53:38.734" v="447" actId="20577"/>
          <ac:spMkLst>
            <pc:docMk/>
            <pc:sldMk cId="2201554886" sldId="259"/>
            <ac:spMk id="2" creationId="{DD0A77A4-C374-EC1B-B4D1-E80E0383867A}"/>
          </ac:spMkLst>
        </pc:spChg>
        <pc:spChg chg="del">
          <ac:chgData name="Arthur sallier" userId="2a66a864239a52a1" providerId="LiveId" clId="{DE97C5E2-B034-4B53-BC4B-50C733DBB9F0}" dt="2023-05-14T13:52:40.143" v="424" actId="478"/>
          <ac:spMkLst>
            <pc:docMk/>
            <pc:sldMk cId="2201554886" sldId="259"/>
            <ac:spMk id="3" creationId="{7E5EF3C5-4C89-0AC1-4820-4765892B0322}"/>
          </ac:spMkLst>
        </pc:spChg>
        <pc:spChg chg="mod">
          <ac:chgData name="Arthur sallier" userId="2a66a864239a52a1" providerId="LiveId" clId="{DE97C5E2-B034-4B53-BC4B-50C733DBB9F0}" dt="2023-05-14T13:48:28.701" v="422" actId="14100"/>
          <ac:spMkLst>
            <pc:docMk/>
            <pc:sldMk cId="2201554886" sldId="259"/>
            <ac:spMk id="13" creationId="{46B7CAED-A6EE-86A1-BABE-259983101696}"/>
          </ac:spMkLst>
        </pc:spChg>
        <pc:picChg chg="add mod">
          <ac:chgData name="Arthur sallier" userId="2a66a864239a52a1" providerId="LiveId" clId="{DE97C5E2-B034-4B53-BC4B-50C733DBB9F0}" dt="2023-05-14T13:52:42.333" v="425" actId="14100"/>
          <ac:picMkLst>
            <pc:docMk/>
            <pc:sldMk cId="2201554886" sldId="259"/>
            <ac:picMk id="5" creationId="{5DD713C1-A77E-8FD2-C760-696086395454}"/>
          </ac:picMkLst>
        </pc:picChg>
      </pc:sldChg>
      <pc:sldChg chg="addSp delSp modSp add mod">
        <pc:chgData name="Arthur sallier" userId="2a66a864239a52a1" providerId="LiveId" clId="{DE97C5E2-B034-4B53-BC4B-50C733DBB9F0}" dt="2023-05-14T15:07:22.592" v="2136" actId="20577"/>
        <pc:sldMkLst>
          <pc:docMk/>
          <pc:sldMk cId="3900529298" sldId="260"/>
        </pc:sldMkLst>
        <pc:spChg chg="mod">
          <ac:chgData name="Arthur sallier" userId="2a66a864239a52a1" providerId="LiveId" clId="{DE97C5E2-B034-4B53-BC4B-50C733DBB9F0}" dt="2023-05-14T15:07:22.592" v="2136" actId="20577"/>
          <ac:spMkLst>
            <pc:docMk/>
            <pc:sldMk cId="3900529298" sldId="260"/>
            <ac:spMk id="2" creationId="{DD0A77A4-C374-EC1B-B4D1-E80E0383867A}"/>
          </ac:spMkLst>
        </pc:spChg>
        <pc:picChg chg="add mod ord">
          <ac:chgData name="Arthur sallier" userId="2a66a864239a52a1" providerId="LiveId" clId="{DE97C5E2-B034-4B53-BC4B-50C733DBB9F0}" dt="2023-05-14T14:05:50.794" v="536" actId="167"/>
          <ac:picMkLst>
            <pc:docMk/>
            <pc:sldMk cId="3900529298" sldId="260"/>
            <ac:picMk id="4" creationId="{0A10A3EB-5B1F-361C-9D76-C43CC4AA92F9}"/>
          </ac:picMkLst>
        </pc:picChg>
        <pc:picChg chg="del">
          <ac:chgData name="Arthur sallier" userId="2a66a864239a52a1" providerId="LiveId" clId="{DE97C5E2-B034-4B53-BC4B-50C733DBB9F0}" dt="2023-05-14T13:53:45.699" v="448" actId="478"/>
          <ac:picMkLst>
            <pc:docMk/>
            <pc:sldMk cId="3900529298" sldId="260"/>
            <ac:picMk id="5" creationId="{5DD713C1-A77E-8FD2-C760-696086395454}"/>
          </ac:picMkLst>
        </pc:picChg>
        <pc:picChg chg="add del mod">
          <ac:chgData name="Arthur sallier" userId="2a66a864239a52a1" providerId="LiveId" clId="{DE97C5E2-B034-4B53-BC4B-50C733DBB9F0}" dt="2023-05-14T14:04:43.266" v="455" actId="478"/>
          <ac:picMkLst>
            <pc:docMk/>
            <pc:sldMk cId="3900529298" sldId="260"/>
            <ac:picMk id="2050" creationId="{F413B89F-E86F-3FE7-56A2-24C97ECCFFAB}"/>
          </ac:picMkLst>
        </pc:picChg>
      </pc:sldChg>
      <pc:sldChg chg="addSp delSp modSp add mod">
        <pc:chgData name="Arthur sallier" userId="2a66a864239a52a1" providerId="LiveId" clId="{DE97C5E2-B034-4B53-BC4B-50C733DBB9F0}" dt="2023-05-14T15:07:26.338" v="2141" actId="20577"/>
        <pc:sldMkLst>
          <pc:docMk/>
          <pc:sldMk cId="2311428643" sldId="261"/>
        </pc:sldMkLst>
        <pc:spChg chg="mod">
          <ac:chgData name="Arthur sallier" userId="2a66a864239a52a1" providerId="LiveId" clId="{DE97C5E2-B034-4B53-BC4B-50C733DBB9F0}" dt="2023-05-14T15:07:26.338" v="2141" actId="20577"/>
          <ac:spMkLst>
            <pc:docMk/>
            <pc:sldMk cId="2311428643" sldId="261"/>
            <ac:spMk id="2" creationId="{DD0A77A4-C374-EC1B-B4D1-E80E0383867A}"/>
          </ac:spMkLst>
        </pc:spChg>
        <pc:spChg chg="add mod">
          <ac:chgData name="Arthur sallier" userId="2a66a864239a52a1" providerId="LiveId" clId="{DE97C5E2-B034-4B53-BC4B-50C733DBB9F0}" dt="2023-05-14T14:07:10.113" v="597" actId="14100"/>
          <ac:spMkLst>
            <pc:docMk/>
            <pc:sldMk cId="2311428643" sldId="261"/>
            <ac:spMk id="3" creationId="{A293A98B-75EF-FFAE-82C3-661E0C80BD3C}"/>
          </ac:spMkLst>
        </pc:spChg>
        <pc:picChg chg="add del">
          <ac:chgData name="Arthur sallier" userId="2a66a864239a52a1" providerId="LiveId" clId="{DE97C5E2-B034-4B53-BC4B-50C733DBB9F0}" dt="2023-05-14T15:00:06.184" v="1764"/>
          <ac:picMkLst>
            <pc:docMk/>
            <pc:sldMk cId="2311428643" sldId="261"/>
            <ac:picMk id="4098" creationId="{A3B3E2B4-865B-D176-6372-794565FB2866}"/>
          </ac:picMkLst>
        </pc:picChg>
      </pc:sldChg>
      <pc:sldChg chg="addSp delSp modSp add mod">
        <pc:chgData name="Arthur sallier" userId="2a66a864239a52a1" providerId="LiveId" clId="{DE97C5E2-B034-4B53-BC4B-50C733DBB9F0}" dt="2023-05-14T14:18:31.572" v="1165" actId="1076"/>
        <pc:sldMkLst>
          <pc:docMk/>
          <pc:sldMk cId="1678305265" sldId="262"/>
        </pc:sldMkLst>
        <pc:spChg chg="mod">
          <ac:chgData name="Arthur sallier" userId="2a66a864239a52a1" providerId="LiveId" clId="{DE97C5E2-B034-4B53-BC4B-50C733DBB9F0}" dt="2023-05-14T14:17:48.827" v="1139" actId="14100"/>
          <ac:spMkLst>
            <pc:docMk/>
            <pc:sldMk cId="1678305265" sldId="262"/>
            <ac:spMk id="2" creationId="{DD0A77A4-C374-EC1B-B4D1-E80E0383867A}"/>
          </ac:spMkLst>
        </pc:spChg>
        <pc:spChg chg="del">
          <ac:chgData name="Arthur sallier" userId="2a66a864239a52a1" providerId="LiveId" clId="{DE97C5E2-B034-4B53-BC4B-50C733DBB9F0}" dt="2023-05-14T14:07:40.500" v="621" actId="478"/>
          <ac:spMkLst>
            <pc:docMk/>
            <pc:sldMk cId="1678305265" sldId="262"/>
            <ac:spMk id="3" creationId="{A293A98B-75EF-FFAE-82C3-661E0C80BD3C}"/>
          </ac:spMkLst>
        </pc:spChg>
        <pc:spChg chg="add mod">
          <ac:chgData name="Arthur sallier" userId="2a66a864239a52a1" providerId="LiveId" clId="{DE97C5E2-B034-4B53-BC4B-50C733DBB9F0}" dt="2023-05-14T14:16:41.828" v="1107" actId="14100"/>
          <ac:spMkLst>
            <pc:docMk/>
            <pc:sldMk cId="1678305265" sldId="262"/>
            <ac:spMk id="5" creationId="{5BE4F547-8629-B4AC-7757-F139CE36534C}"/>
          </ac:spMkLst>
        </pc:spChg>
        <pc:spChg chg="add mod">
          <ac:chgData name="Arthur sallier" userId="2a66a864239a52a1" providerId="LiveId" clId="{DE97C5E2-B034-4B53-BC4B-50C733DBB9F0}" dt="2023-05-14T14:16:44.807" v="1108" actId="14100"/>
          <ac:spMkLst>
            <pc:docMk/>
            <pc:sldMk cId="1678305265" sldId="262"/>
            <ac:spMk id="6" creationId="{7CD100FF-2483-A0E4-CBD6-6705295BB98B}"/>
          </ac:spMkLst>
        </pc:spChg>
        <pc:spChg chg="add mod">
          <ac:chgData name="Arthur sallier" userId="2a66a864239a52a1" providerId="LiveId" clId="{DE97C5E2-B034-4B53-BC4B-50C733DBB9F0}" dt="2023-05-14T14:16:51.839" v="1110" actId="14100"/>
          <ac:spMkLst>
            <pc:docMk/>
            <pc:sldMk cId="1678305265" sldId="262"/>
            <ac:spMk id="7" creationId="{B559DEB7-CA63-D4C9-3AC7-8B6564B28E03}"/>
          </ac:spMkLst>
        </pc:spChg>
        <pc:spChg chg="add mod">
          <ac:chgData name="Arthur sallier" userId="2a66a864239a52a1" providerId="LiveId" clId="{DE97C5E2-B034-4B53-BC4B-50C733DBB9F0}" dt="2023-05-14T14:17:04.486" v="1114" actId="14100"/>
          <ac:spMkLst>
            <pc:docMk/>
            <pc:sldMk cId="1678305265" sldId="262"/>
            <ac:spMk id="8" creationId="{425A3180-92BC-0CB6-AB83-9E6EB6CB75BE}"/>
          </ac:spMkLst>
        </pc:spChg>
        <pc:spChg chg="add mod ord">
          <ac:chgData name="Arthur sallier" userId="2a66a864239a52a1" providerId="LiveId" clId="{DE97C5E2-B034-4B53-BC4B-50C733DBB9F0}" dt="2023-05-14T14:16:58.800" v="1112" actId="14100"/>
          <ac:spMkLst>
            <pc:docMk/>
            <pc:sldMk cId="1678305265" sldId="262"/>
            <ac:spMk id="9" creationId="{52A48952-0BDB-54C8-69B5-F9E3CDB7DEDA}"/>
          </ac:spMkLst>
        </pc:spChg>
        <pc:spChg chg="add mod">
          <ac:chgData name="Arthur sallier" userId="2a66a864239a52a1" providerId="LiveId" clId="{DE97C5E2-B034-4B53-BC4B-50C733DBB9F0}" dt="2023-05-14T14:18:31.572" v="1165" actId="1076"/>
          <ac:spMkLst>
            <pc:docMk/>
            <pc:sldMk cId="1678305265" sldId="262"/>
            <ac:spMk id="10" creationId="{25327C1A-D1DE-AF90-6306-3460307528F4}"/>
          </ac:spMkLst>
        </pc:spChg>
        <pc:spChg chg="mod">
          <ac:chgData name="Arthur sallier" userId="2a66a864239a52a1" providerId="LiveId" clId="{DE97C5E2-B034-4B53-BC4B-50C733DBB9F0}" dt="2023-05-14T14:17:31.901" v="1138" actId="14100"/>
          <ac:spMkLst>
            <pc:docMk/>
            <pc:sldMk cId="1678305265" sldId="262"/>
            <ac:spMk id="13" creationId="{46B7CAED-A6EE-86A1-BABE-259983101696}"/>
          </ac:spMkLst>
        </pc:spChg>
        <pc:picChg chg="del">
          <ac:chgData name="Arthur sallier" userId="2a66a864239a52a1" providerId="LiveId" clId="{DE97C5E2-B034-4B53-BC4B-50C733DBB9F0}" dt="2023-05-14T14:07:18.230" v="599" actId="478"/>
          <ac:picMkLst>
            <pc:docMk/>
            <pc:sldMk cId="1678305265" sldId="262"/>
            <ac:picMk id="4" creationId="{0A10A3EB-5B1F-361C-9D76-C43CC4AA92F9}"/>
          </ac:picMkLst>
        </pc:picChg>
      </pc:sldChg>
      <pc:sldChg chg="modSp new mod ord">
        <pc:chgData name="Arthur sallier" userId="2a66a864239a52a1" providerId="LiveId" clId="{DE97C5E2-B034-4B53-BC4B-50C733DBB9F0}" dt="2023-05-14T15:09:08.331" v="2154" actId="5793"/>
        <pc:sldMkLst>
          <pc:docMk/>
          <pc:sldMk cId="3091794999" sldId="263"/>
        </pc:sldMkLst>
        <pc:spChg chg="mod">
          <ac:chgData name="Arthur sallier" userId="2a66a864239a52a1" providerId="LiveId" clId="{DE97C5E2-B034-4B53-BC4B-50C733DBB9F0}" dt="2023-05-14T14:51:11.981" v="1692" actId="14100"/>
          <ac:spMkLst>
            <pc:docMk/>
            <pc:sldMk cId="3091794999" sldId="263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5:09:08.331" v="2154" actId="5793"/>
          <ac:spMkLst>
            <pc:docMk/>
            <pc:sldMk cId="3091794999" sldId="263"/>
            <ac:spMk id="3" creationId="{9EB31C99-B43C-F170-5E33-C2A7993FA7A9}"/>
          </ac:spMkLst>
        </pc:spChg>
      </pc:sldChg>
      <pc:sldChg chg="addSp delSp modSp add mod">
        <pc:chgData name="Arthur sallier" userId="2a66a864239a52a1" providerId="LiveId" clId="{DE97C5E2-B034-4B53-BC4B-50C733DBB9F0}" dt="2023-05-14T16:04:05.722" v="2809" actId="1037"/>
        <pc:sldMkLst>
          <pc:docMk/>
          <pc:sldMk cId="1301213521" sldId="264"/>
        </pc:sldMkLst>
        <pc:spChg chg="mod">
          <ac:chgData name="Arthur sallier" userId="2a66a864239a52a1" providerId="LiveId" clId="{DE97C5E2-B034-4B53-BC4B-50C733DBB9F0}" dt="2023-05-14T14:53:42.781" v="1757" actId="20577"/>
          <ac:spMkLst>
            <pc:docMk/>
            <pc:sldMk cId="1301213521" sldId="264"/>
            <ac:spMk id="2" creationId="{DD0A77A4-C374-EC1B-B4D1-E80E0383867A}"/>
          </ac:spMkLst>
        </pc:spChg>
        <pc:spChg chg="add mod">
          <ac:chgData name="Arthur sallier" userId="2a66a864239a52a1" providerId="LiveId" clId="{DE97C5E2-B034-4B53-BC4B-50C733DBB9F0}" dt="2023-05-14T15:58:56.663" v="2520" actId="1038"/>
          <ac:spMkLst>
            <pc:docMk/>
            <pc:sldMk cId="1301213521" sldId="264"/>
            <ac:spMk id="3" creationId="{141D0014-A516-D302-4C20-5BC817E1B8A9}"/>
          </ac:spMkLst>
        </pc:spChg>
        <pc:spChg chg="add del mod">
          <ac:chgData name="Arthur sallier" userId="2a66a864239a52a1" providerId="LiveId" clId="{DE97C5E2-B034-4B53-BC4B-50C733DBB9F0}" dt="2023-05-14T15:58:50.849" v="2470" actId="478"/>
          <ac:spMkLst>
            <pc:docMk/>
            <pc:sldMk cId="1301213521" sldId="264"/>
            <ac:spMk id="4" creationId="{1CE1241C-2A44-3A3D-75DB-ACBAC6092139}"/>
          </ac:spMkLst>
        </pc:spChg>
        <pc:spChg chg="mod">
          <ac:chgData name="Arthur sallier" userId="2a66a864239a52a1" providerId="LiveId" clId="{DE97C5E2-B034-4B53-BC4B-50C733DBB9F0}" dt="2023-05-14T15:58:35.477" v="2468" actId="20577"/>
          <ac:spMkLst>
            <pc:docMk/>
            <pc:sldMk cId="1301213521" sldId="264"/>
            <ac:spMk id="5" creationId="{5BE4F547-8629-B4AC-7757-F139CE36534C}"/>
          </ac:spMkLst>
        </pc:spChg>
        <pc:spChg chg="del">
          <ac:chgData name="Arthur sallier" userId="2a66a864239a52a1" providerId="LiveId" clId="{DE97C5E2-B034-4B53-BC4B-50C733DBB9F0}" dt="2023-05-14T14:20:27.492" v="1292" actId="478"/>
          <ac:spMkLst>
            <pc:docMk/>
            <pc:sldMk cId="1301213521" sldId="264"/>
            <ac:spMk id="6" creationId="{7CD100FF-2483-A0E4-CBD6-6705295BB98B}"/>
          </ac:spMkLst>
        </pc:spChg>
        <pc:spChg chg="del mod">
          <ac:chgData name="Arthur sallier" userId="2a66a864239a52a1" providerId="LiveId" clId="{DE97C5E2-B034-4B53-BC4B-50C733DBB9F0}" dt="2023-05-14T14:20:30.023" v="1294" actId="478"/>
          <ac:spMkLst>
            <pc:docMk/>
            <pc:sldMk cId="1301213521" sldId="264"/>
            <ac:spMk id="7" creationId="{B559DEB7-CA63-D4C9-3AC7-8B6564B28E03}"/>
          </ac:spMkLst>
        </pc:spChg>
        <pc:spChg chg="del">
          <ac:chgData name="Arthur sallier" userId="2a66a864239a52a1" providerId="LiveId" clId="{DE97C5E2-B034-4B53-BC4B-50C733DBB9F0}" dt="2023-05-14T14:20:33.696" v="1296" actId="478"/>
          <ac:spMkLst>
            <pc:docMk/>
            <pc:sldMk cId="1301213521" sldId="264"/>
            <ac:spMk id="8" creationId="{425A3180-92BC-0CB6-AB83-9E6EB6CB75BE}"/>
          </ac:spMkLst>
        </pc:spChg>
        <pc:spChg chg="del">
          <ac:chgData name="Arthur sallier" userId="2a66a864239a52a1" providerId="LiveId" clId="{DE97C5E2-B034-4B53-BC4B-50C733DBB9F0}" dt="2023-05-14T14:20:32.205" v="1295" actId="478"/>
          <ac:spMkLst>
            <pc:docMk/>
            <pc:sldMk cId="1301213521" sldId="264"/>
            <ac:spMk id="9" creationId="{52A48952-0BDB-54C8-69B5-F9E3CDB7DEDA}"/>
          </ac:spMkLst>
        </pc:spChg>
        <pc:spChg chg="mod">
          <ac:chgData name="Arthur sallier" userId="2a66a864239a52a1" providerId="LiveId" clId="{DE97C5E2-B034-4B53-BC4B-50C733DBB9F0}" dt="2023-05-14T16:04:05.722" v="2809" actId="1037"/>
          <ac:spMkLst>
            <pc:docMk/>
            <pc:sldMk cId="1301213521" sldId="264"/>
            <ac:spMk id="10" creationId="{25327C1A-D1DE-AF90-6306-3460307528F4}"/>
          </ac:spMkLst>
        </pc:spChg>
      </pc:sldChg>
      <pc:sldChg chg="modSp add mod ord">
        <pc:chgData name="Arthur sallier" userId="2a66a864239a52a1" providerId="LiveId" clId="{DE97C5E2-B034-4B53-BC4B-50C733DBB9F0}" dt="2023-05-14T15:08:43.790" v="2152" actId="20577"/>
        <pc:sldMkLst>
          <pc:docMk/>
          <pc:sldMk cId="3520403522" sldId="265"/>
        </pc:sldMkLst>
        <pc:spChg chg="mod">
          <ac:chgData name="Arthur sallier" userId="2a66a864239a52a1" providerId="LiveId" clId="{DE97C5E2-B034-4B53-BC4B-50C733DBB9F0}" dt="2023-05-14T15:08:38.014" v="2142" actId="20577"/>
          <ac:spMkLst>
            <pc:docMk/>
            <pc:sldMk cId="3520403522" sldId="265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5:08:43.790" v="2152" actId="20577"/>
          <ac:spMkLst>
            <pc:docMk/>
            <pc:sldMk cId="3520403522" sldId="265"/>
            <ac:spMk id="3" creationId="{9EB31C99-B43C-F170-5E33-C2A7993FA7A9}"/>
          </ac:spMkLst>
        </pc:spChg>
      </pc:sldChg>
      <pc:sldChg chg="modSp add mod">
        <pc:chgData name="Arthur sallier" userId="2a66a864239a52a1" providerId="LiveId" clId="{DE97C5E2-B034-4B53-BC4B-50C733DBB9F0}" dt="2023-05-14T15:09:41.336" v="2160" actId="20577"/>
        <pc:sldMkLst>
          <pc:docMk/>
          <pc:sldMk cId="2458032161" sldId="266"/>
        </pc:sldMkLst>
        <pc:spChg chg="mod">
          <ac:chgData name="Arthur sallier" userId="2a66a864239a52a1" providerId="LiveId" clId="{DE97C5E2-B034-4B53-BC4B-50C733DBB9F0}" dt="2023-05-14T14:45:19.447" v="1390" actId="20577"/>
          <ac:spMkLst>
            <pc:docMk/>
            <pc:sldMk cId="2458032161" sldId="266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5:09:41.336" v="2160" actId="20577"/>
          <ac:spMkLst>
            <pc:docMk/>
            <pc:sldMk cId="2458032161" sldId="266"/>
            <ac:spMk id="3" creationId="{9EB31C99-B43C-F170-5E33-C2A7993FA7A9}"/>
          </ac:spMkLst>
        </pc:spChg>
      </pc:sldChg>
      <pc:sldChg chg="addSp delSp modSp add mod ord">
        <pc:chgData name="Arthur sallier" userId="2a66a864239a52a1" providerId="LiveId" clId="{DE97C5E2-B034-4B53-BC4B-50C733DBB9F0}" dt="2023-05-14T16:04:43.295" v="2815"/>
        <pc:sldMkLst>
          <pc:docMk/>
          <pc:sldMk cId="2187916002" sldId="267"/>
        </pc:sldMkLst>
        <pc:spChg chg="mod">
          <ac:chgData name="Arthur sallier" userId="2a66a864239a52a1" providerId="LiveId" clId="{DE97C5E2-B034-4B53-BC4B-50C733DBB9F0}" dt="2023-05-14T14:46:37.737" v="1489" actId="20577"/>
          <ac:spMkLst>
            <pc:docMk/>
            <pc:sldMk cId="2187916002" sldId="267"/>
            <ac:spMk id="2" creationId="{DD0A77A4-C374-EC1B-B4D1-E80E0383867A}"/>
          </ac:spMkLst>
        </pc:spChg>
        <pc:spChg chg="add mod">
          <ac:chgData name="Arthur sallier" userId="2a66a864239a52a1" providerId="LiveId" clId="{DE97C5E2-B034-4B53-BC4B-50C733DBB9F0}" dt="2023-05-14T16:04:43.295" v="2815"/>
          <ac:spMkLst>
            <pc:docMk/>
            <pc:sldMk cId="2187916002" sldId="267"/>
            <ac:spMk id="3" creationId="{BC602315-74C0-A6FC-45C6-FAE41AC7921E}"/>
          </ac:spMkLst>
        </pc:spChg>
        <pc:spChg chg="mod">
          <ac:chgData name="Arthur sallier" userId="2a66a864239a52a1" providerId="LiveId" clId="{DE97C5E2-B034-4B53-BC4B-50C733DBB9F0}" dt="2023-05-14T14:46:19.807" v="1460" actId="20577"/>
          <ac:spMkLst>
            <pc:docMk/>
            <pc:sldMk cId="2187916002" sldId="267"/>
            <ac:spMk id="5" creationId="{5BE4F547-8629-B4AC-7757-F139CE36534C}"/>
          </ac:spMkLst>
        </pc:spChg>
        <pc:spChg chg="del mod">
          <ac:chgData name="Arthur sallier" userId="2a66a864239a52a1" providerId="LiveId" clId="{DE97C5E2-B034-4B53-BC4B-50C733DBB9F0}" dt="2023-05-14T16:04:42.229" v="2814" actId="478"/>
          <ac:spMkLst>
            <pc:docMk/>
            <pc:sldMk cId="2187916002" sldId="267"/>
            <ac:spMk id="10" creationId="{25327C1A-D1DE-AF90-6306-3460307528F4}"/>
          </ac:spMkLst>
        </pc:spChg>
        <pc:spChg chg="mod">
          <ac:chgData name="Arthur sallier" userId="2a66a864239a52a1" providerId="LiveId" clId="{DE97C5E2-B034-4B53-BC4B-50C733DBB9F0}" dt="2023-05-14T15:59:48.501" v="2557" actId="14100"/>
          <ac:spMkLst>
            <pc:docMk/>
            <pc:sldMk cId="2187916002" sldId="267"/>
            <ac:spMk id="13" creationId="{46B7CAED-A6EE-86A1-BABE-259983101696}"/>
          </ac:spMkLst>
        </pc:spChg>
      </pc:sldChg>
      <pc:sldChg chg="modSp add mod ord">
        <pc:chgData name="Arthur sallier" userId="2a66a864239a52a1" providerId="LiveId" clId="{DE97C5E2-B034-4B53-BC4B-50C733DBB9F0}" dt="2023-05-14T16:03:52.346" v="2800" actId="14100"/>
        <pc:sldMkLst>
          <pc:docMk/>
          <pc:sldMk cId="243627586" sldId="268"/>
        </pc:sldMkLst>
        <pc:spChg chg="mod">
          <ac:chgData name="Arthur sallier" userId="2a66a864239a52a1" providerId="LiveId" clId="{DE97C5E2-B034-4B53-BC4B-50C733DBB9F0}" dt="2023-05-14T14:47:26.845" v="1529" actId="20577"/>
          <ac:spMkLst>
            <pc:docMk/>
            <pc:sldMk cId="243627586" sldId="268"/>
            <ac:spMk id="2" creationId="{DD0A77A4-C374-EC1B-B4D1-E80E0383867A}"/>
          </ac:spMkLst>
        </pc:spChg>
        <pc:spChg chg="mod">
          <ac:chgData name="Arthur sallier" userId="2a66a864239a52a1" providerId="LiveId" clId="{DE97C5E2-B034-4B53-BC4B-50C733DBB9F0}" dt="2023-05-14T16:03:52.346" v="2800" actId="14100"/>
          <ac:spMkLst>
            <pc:docMk/>
            <pc:sldMk cId="243627586" sldId="268"/>
            <ac:spMk id="10" creationId="{25327C1A-D1DE-AF90-6306-3460307528F4}"/>
          </ac:spMkLst>
        </pc:spChg>
        <pc:spChg chg="mod">
          <ac:chgData name="Arthur sallier" userId="2a66a864239a52a1" providerId="LiveId" clId="{DE97C5E2-B034-4B53-BC4B-50C733DBB9F0}" dt="2023-05-14T16:02:48.515" v="2774" actId="14100"/>
          <ac:spMkLst>
            <pc:docMk/>
            <pc:sldMk cId="243627586" sldId="268"/>
            <ac:spMk id="13" creationId="{46B7CAED-A6EE-86A1-BABE-259983101696}"/>
          </ac:spMkLst>
        </pc:spChg>
      </pc:sldChg>
      <pc:sldChg chg="addSp delSp modSp add mod ord">
        <pc:chgData name="Arthur sallier" userId="2a66a864239a52a1" providerId="LiveId" clId="{DE97C5E2-B034-4B53-BC4B-50C733DBB9F0}" dt="2023-05-14T16:04:27.967" v="2813" actId="1076"/>
        <pc:sldMkLst>
          <pc:docMk/>
          <pc:sldMk cId="2357113360" sldId="269"/>
        </pc:sldMkLst>
        <pc:spChg chg="mod">
          <ac:chgData name="Arthur sallier" userId="2a66a864239a52a1" providerId="LiveId" clId="{DE97C5E2-B034-4B53-BC4B-50C733DBB9F0}" dt="2023-05-14T14:48:06.495" v="1590" actId="14100"/>
          <ac:spMkLst>
            <pc:docMk/>
            <pc:sldMk cId="2357113360" sldId="269"/>
            <ac:spMk id="2" creationId="{DD0A77A4-C374-EC1B-B4D1-E80E0383867A}"/>
          </ac:spMkLst>
        </pc:spChg>
        <pc:spChg chg="add del mod">
          <ac:chgData name="Arthur sallier" userId="2a66a864239a52a1" providerId="LiveId" clId="{DE97C5E2-B034-4B53-BC4B-50C733DBB9F0}" dt="2023-05-14T16:01:18.254" v="2626" actId="478"/>
          <ac:spMkLst>
            <pc:docMk/>
            <pc:sldMk cId="2357113360" sldId="269"/>
            <ac:spMk id="3" creationId="{AF4162BE-3603-75C0-2388-6FF54EEA9305}"/>
          </ac:spMkLst>
        </pc:spChg>
        <pc:spChg chg="add mod">
          <ac:chgData name="Arthur sallier" userId="2a66a864239a52a1" providerId="LiveId" clId="{DE97C5E2-B034-4B53-BC4B-50C733DBB9F0}" dt="2023-05-14T16:02:07.091" v="2732" actId="1076"/>
          <ac:spMkLst>
            <pc:docMk/>
            <pc:sldMk cId="2357113360" sldId="269"/>
            <ac:spMk id="4" creationId="{E903D748-9DAF-C41E-1817-18A60063EA42}"/>
          </ac:spMkLst>
        </pc:spChg>
        <pc:spChg chg="mod">
          <ac:chgData name="Arthur sallier" userId="2a66a864239a52a1" providerId="LiveId" clId="{DE97C5E2-B034-4B53-BC4B-50C733DBB9F0}" dt="2023-05-14T16:00:56.286" v="2601" actId="20577"/>
          <ac:spMkLst>
            <pc:docMk/>
            <pc:sldMk cId="2357113360" sldId="269"/>
            <ac:spMk id="5" creationId="{5BE4F547-8629-B4AC-7757-F139CE36534C}"/>
          </ac:spMkLst>
        </pc:spChg>
        <pc:spChg chg="add mod">
          <ac:chgData name="Arthur sallier" userId="2a66a864239a52a1" providerId="LiveId" clId="{DE97C5E2-B034-4B53-BC4B-50C733DBB9F0}" dt="2023-05-14T16:04:27.967" v="2813" actId="1076"/>
          <ac:spMkLst>
            <pc:docMk/>
            <pc:sldMk cId="2357113360" sldId="269"/>
            <ac:spMk id="6" creationId="{1A745554-15DA-E158-4D87-24893BCB34D7}"/>
          </ac:spMkLst>
        </pc:spChg>
        <pc:spChg chg="del">
          <ac:chgData name="Arthur sallier" userId="2a66a864239a52a1" providerId="LiveId" clId="{DE97C5E2-B034-4B53-BC4B-50C733DBB9F0}" dt="2023-05-14T16:04:24.515" v="2812" actId="478"/>
          <ac:spMkLst>
            <pc:docMk/>
            <pc:sldMk cId="2357113360" sldId="269"/>
            <ac:spMk id="10" creationId="{25327C1A-D1DE-AF90-6306-3460307528F4}"/>
          </ac:spMkLst>
        </pc:spChg>
        <pc:spChg chg="mod">
          <ac:chgData name="Arthur sallier" userId="2a66a864239a52a1" providerId="LiveId" clId="{DE97C5E2-B034-4B53-BC4B-50C733DBB9F0}" dt="2023-05-14T16:00:10.496" v="2583" actId="14100"/>
          <ac:spMkLst>
            <pc:docMk/>
            <pc:sldMk cId="2357113360" sldId="269"/>
            <ac:spMk id="13" creationId="{46B7CAED-A6EE-86A1-BABE-259983101696}"/>
          </ac:spMkLst>
        </pc:spChg>
      </pc:sldChg>
      <pc:sldChg chg="delSp modSp add mod">
        <pc:chgData name="Arthur sallier" userId="2a66a864239a52a1" providerId="LiveId" clId="{DE97C5E2-B034-4B53-BC4B-50C733DBB9F0}" dt="2023-05-14T16:03:35.535" v="2775" actId="478"/>
        <pc:sldMkLst>
          <pc:docMk/>
          <pc:sldMk cId="2454956247" sldId="270"/>
        </pc:sldMkLst>
        <pc:spChg chg="mod">
          <ac:chgData name="Arthur sallier" userId="2a66a864239a52a1" providerId="LiveId" clId="{DE97C5E2-B034-4B53-BC4B-50C733DBB9F0}" dt="2023-05-14T14:52:29.886" v="1738" actId="20577"/>
          <ac:spMkLst>
            <pc:docMk/>
            <pc:sldMk cId="2454956247" sldId="270"/>
            <ac:spMk id="2" creationId="{DD0A77A4-C374-EC1B-B4D1-E80E0383867A}"/>
          </ac:spMkLst>
        </pc:spChg>
        <pc:spChg chg="mod">
          <ac:chgData name="Arthur sallier" userId="2a66a864239a52a1" providerId="LiveId" clId="{DE97C5E2-B034-4B53-BC4B-50C733DBB9F0}" dt="2023-05-14T14:51:57.641" v="1731" actId="20577"/>
          <ac:spMkLst>
            <pc:docMk/>
            <pc:sldMk cId="2454956247" sldId="270"/>
            <ac:spMk id="5" creationId="{5BE4F547-8629-B4AC-7757-F139CE36534C}"/>
          </ac:spMkLst>
        </pc:spChg>
        <pc:spChg chg="del">
          <ac:chgData name="Arthur sallier" userId="2a66a864239a52a1" providerId="LiveId" clId="{DE97C5E2-B034-4B53-BC4B-50C733DBB9F0}" dt="2023-05-14T16:03:35.535" v="2775" actId="478"/>
          <ac:spMkLst>
            <pc:docMk/>
            <pc:sldMk cId="2454956247" sldId="270"/>
            <ac:spMk id="10" creationId="{25327C1A-D1DE-AF90-6306-3460307528F4}"/>
          </ac:spMkLst>
        </pc:spChg>
        <pc:spChg chg="mod">
          <ac:chgData name="Arthur sallier" userId="2a66a864239a52a1" providerId="LiveId" clId="{DE97C5E2-B034-4B53-BC4B-50C733DBB9F0}" dt="2023-05-14T14:52:50.504" v="1753" actId="14100"/>
          <ac:spMkLst>
            <pc:docMk/>
            <pc:sldMk cId="2454956247" sldId="270"/>
            <ac:spMk id="13" creationId="{46B7CAED-A6EE-86A1-BABE-259983101696}"/>
          </ac:spMkLst>
        </pc:spChg>
      </pc:sldChg>
      <pc:sldChg chg="modSp add mod ord">
        <pc:chgData name="Arthur sallier" userId="2a66a864239a52a1" providerId="LiveId" clId="{DE97C5E2-B034-4B53-BC4B-50C733DBB9F0}" dt="2023-05-14T14:51:49.289" v="1715" actId="20577"/>
        <pc:sldMkLst>
          <pc:docMk/>
          <pc:sldMk cId="3802555534" sldId="271"/>
        </pc:sldMkLst>
        <pc:spChg chg="mod">
          <ac:chgData name="Arthur sallier" userId="2a66a864239a52a1" providerId="LiveId" clId="{DE97C5E2-B034-4B53-BC4B-50C733DBB9F0}" dt="2023-05-14T14:49:00.853" v="1658" actId="20577"/>
          <ac:spMkLst>
            <pc:docMk/>
            <pc:sldMk cId="3802555534" sldId="271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4:51:49.289" v="1715" actId="20577"/>
          <ac:spMkLst>
            <pc:docMk/>
            <pc:sldMk cId="3802555534" sldId="271"/>
            <ac:spMk id="3" creationId="{9EB31C99-B43C-F170-5E33-C2A7993FA7A9}"/>
          </ac:spMkLst>
        </pc:spChg>
      </pc:sldChg>
      <pc:sldChg chg="addSp delSp modSp add del mod">
        <pc:chgData name="Arthur sallier" userId="2a66a864239a52a1" providerId="LiveId" clId="{DE97C5E2-B034-4B53-BC4B-50C733DBB9F0}" dt="2023-05-14T14:58:21.011" v="1762" actId="47"/>
        <pc:sldMkLst>
          <pc:docMk/>
          <pc:sldMk cId="619045832" sldId="272"/>
        </pc:sldMkLst>
        <pc:picChg chg="del mod">
          <ac:chgData name="Arthur sallier" userId="2a66a864239a52a1" providerId="LiveId" clId="{DE97C5E2-B034-4B53-BC4B-50C733DBB9F0}" dt="2023-05-14T14:57:44.482" v="1761" actId="478"/>
          <ac:picMkLst>
            <pc:docMk/>
            <pc:sldMk cId="619045832" sldId="272"/>
            <ac:picMk id="4" creationId="{0A10A3EB-5B1F-361C-9D76-C43CC4AA92F9}"/>
          </ac:picMkLst>
        </pc:picChg>
        <pc:picChg chg="add">
          <ac:chgData name="Arthur sallier" userId="2a66a864239a52a1" providerId="LiveId" clId="{DE97C5E2-B034-4B53-BC4B-50C733DBB9F0}" dt="2023-05-14T14:57:42.597" v="1759"/>
          <ac:picMkLst>
            <pc:docMk/>
            <pc:sldMk cId="619045832" sldId="272"/>
            <ac:picMk id="3074" creationId="{16BD82C3-B4FA-76E4-49CD-568CDCF05BEE}"/>
          </ac:picMkLst>
        </pc:picChg>
      </pc:sldChg>
      <pc:sldChg chg="modSp add mod ord">
        <pc:chgData name="Arthur sallier" userId="2a66a864239a52a1" providerId="LiveId" clId="{DE97C5E2-B034-4B53-BC4B-50C733DBB9F0}" dt="2023-05-14T15:09:54.008" v="2170" actId="20577"/>
        <pc:sldMkLst>
          <pc:docMk/>
          <pc:sldMk cId="3611050450" sldId="272"/>
        </pc:sldMkLst>
        <pc:spChg chg="mod">
          <ac:chgData name="Arthur sallier" userId="2a66a864239a52a1" providerId="LiveId" clId="{DE97C5E2-B034-4B53-BC4B-50C733DBB9F0}" dt="2023-05-14T15:00:37.236" v="1790" actId="20577"/>
          <ac:spMkLst>
            <pc:docMk/>
            <pc:sldMk cId="3611050450" sldId="272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5:09:54.008" v="2170" actId="20577"/>
          <ac:spMkLst>
            <pc:docMk/>
            <pc:sldMk cId="3611050450" sldId="272"/>
            <ac:spMk id="3" creationId="{9EB31C99-B43C-F170-5E33-C2A7993FA7A9}"/>
          </ac:spMkLst>
        </pc:spChg>
      </pc:sldChg>
      <pc:sldChg chg="modSp add mod">
        <pc:chgData name="Arthur sallier" userId="2a66a864239a52a1" providerId="LiveId" clId="{DE97C5E2-B034-4B53-BC4B-50C733DBB9F0}" dt="2023-05-14T15:05:00.462" v="2087" actId="20577"/>
        <pc:sldMkLst>
          <pc:docMk/>
          <pc:sldMk cId="3134191679" sldId="273"/>
        </pc:sldMkLst>
        <pc:spChg chg="mod">
          <ac:chgData name="Arthur sallier" userId="2a66a864239a52a1" providerId="LiveId" clId="{DE97C5E2-B034-4B53-BC4B-50C733DBB9F0}" dt="2023-05-14T15:04:52.336" v="2065" actId="20577"/>
          <ac:spMkLst>
            <pc:docMk/>
            <pc:sldMk cId="3134191679" sldId="273"/>
            <ac:spMk id="2" creationId="{9C6E5E26-A1E5-1332-B396-E7D0E0BFD4D9}"/>
          </ac:spMkLst>
        </pc:spChg>
        <pc:spChg chg="mod">
          <ac:chgData name="Arthur sallier" userId="2a66a864239a52a1" providerId="LiveId" clId="{DE97C5E2-B034-4B53-BC4B-50C733DBB9F0}" dt="2023-05-14T15:05:00.462" v="2087" actId="20577"/>
          <ac:spMkLst>
            <pc:docMk/>
            <pc:sldMk cId="3134191679" sldId="273"/>
            <ac:spMk id="3" creationId="{9EB31C99-B43C-F170-5E33-C2A7993FA7A9}"/>
          </ac:spMkLst>
        </pc:spChg>
      </pc:sldChg>
      <pc:sldMasterChg chg="delSldLayout modSldLayout">
        <pc:chgData name="Arthur sallier" userId="2a66a864239a52a1" providerId="LiveId" clId="{DE97C5E2-B034-4B53-BC4B-50C733DBB9F0}" dt="2023-05-14T13:42:32.711" v="187" actId="47"/>
        <pc:sldMasterMkLst>
          <pc:docMk/>
          <pc:sldMasterMk cId="209399657" sldId="2147483672"/>
        </pc:sldMasterMkLst>
        <pc:sldLayoutChg chg="delSp del">
          <pc:chgData name="Arthur sallier" userId="2a66a864239a52a1" providerId="LiveId" clId="{DE97C5E2-B034-4B53-BC4B-50C733DBB9F0}" dt="2023-05-14T13:42:32.711" v="187" actId="47"/>
          <pc:sldLayoutMkLst>
            <pc:docMk/>
            <pc:sldMasterMk cId="209399657" sldId="2147483672"/>
            <pc:sldLayoutMk cId="339245787" sldId="2147483684"/>
          </pc:sldLayoutMkLst>
          <pc:grpChg chg="del">
            <ac:chgData name="Arthur sallier" userId="2a66a864239a52a1" providerId="LiveId" clId="{DE97C5E2-B034-4B53-BC4B-50C733DBB9F0}" dt="2023-05-14T13:37:20.219" v="110"/>
            <ac:grpSpMkLst>
              <pc:docMk/>
              <pc:sldMasterMk cId="209399657" sldId="2147483672"/>
              <pc:sldLayoutMk cId="339245787" sldId="2147483684"/>
              <ac:grpSpMk id="9" creationId="{00000000-0000-0000-0000-000000000000}"/>
            </ac:grpSpMkLst>
          </pc:grpChg>
          <pc:grpChg chg="del">
            <ac:chgData name="Arthur sallier" userId="2a66a864239a52a1" providerId="LiveId" clId="{DE97C5E2-B034-4B53-BC4B-50C733DBB9F0}" dt="2023-05-14T13:37:20.219" v="110"/>
            <ac:grpSpMkLst>
              <pc:docMk/>
              <pc:sldMasterMk cId="209399657" sldId="2147483672"/>
              <pc:sldLayoutMk cId="339245787" sldId="2147483684"/>
              <ac:grpSpMk id="89" creationId="{00000000-0000-0000-0000-000000000000}"/>
            </ac:grpSpMkLst>
          </pc:gr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33"/>
            <a:ext cx="1219194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14400" y="2655767"/>
            <a:ext cx="60520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9494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 · Big circui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228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104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914400" y="2212733"/>
            <a:ext cx="56852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914400" y="3888339"/>
            <a:ext cx="5685200" cy="10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12657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56700" y="56700"/>
            <a:ext cx="2666800" cy="26668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791800" y="1155200"/>
            <a:ext cx="5580800" cy="492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58786" rtl="0">
              <a:spcBef>
                <a:spcPts val="800"/>
              </a:spcBef>
              <a:spcAft>
                <a:spcPts val="0"/>
              </a:spcAft>
              <a:buSzPts val="3000"/>
              <a:buFont typeface="Lexend Deca"/>
              <a:buChar char="⬡"/>
              <a:defRPr sz="4000">
                <a:latin typeface="Lexend Deca"/>
                <a:ea typeface="Lexend Deca"/>
                <a:cs typeface="Lexend Deca"/>
                <a:sym typeface="Lexend Deca"/>
              </a:defRPr>
            </a:lvl1pPr>
            <a:lvl2pPr marL="1219170" lvl="1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4000">
                <a:latin typeface="Lexend Deca"/>
                <a:ea typeface="Lexend Deca"/>
                <a:cs typeface="Lexend Deca"/>
                <a:sym typeface="Lexend Deca"/>
              </a:defRPr>
            </a:lvl2pPr>
            <a:lvl3pPr marL="1828754" lvl="2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4000">
                <a:latin typeface="Lexend Deca"/>
                <a:ea typeface="Lexend Deca"/>
                <a:cs typeface="Lexend Deca"/>
                <a:sym typeface="Lexend Deca"/>
              </a:defRPr>
            </a:lvl3pPr>
            <a:lvl4pPr marL="2438339" lvl="3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4000">
                <a:latin typeface="Lexend Deca"/>
                <a:ea typeface="Lexend Deca"/>
                <a:cs typeface="Lexend Deca"/>
                <a:sym typeface="Lexend Deca"/>
              </a:defRPr>
            </a:lvl4pPr>
            <a:lvl5pPr marL="3047924" lvl="4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4000">
                <a:latin typeface="Lexend Deca"/>
                <a:ea typeface="Lexend Deca"/>
                <a:cs typeface="Lexend Deca"/>
                <a:sym typeface="Lexend Deca"/>
              </a:defRPr>
            </a:lvl5pPr>
            <a:lvl6pPr marL="3657509" lvl="5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4000">
                <a:latin typeface="Lexend Deca"/>
                <a:ea typeface="Lexend Deca"/>
                <a:cs typeface="Lexend Deca"/>
                <a:sym typeface="Lexend Deca"/>
              </a:defRPr>
            </a:lvl6pPr>
            <a:lvl7pPr marL="4267093" lvl="6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4000">
                <a:latin typeface="Lexend Deca"/>
                <a:ea typeface="Lexend Deca"/>
                <a:cs typeface="Lexend Deca"/>
                <a:sym typeface="Lexend Deca"/>
              </a:defRPr>
            </a:lvl7pPr>
            <a:lvl8pPr marL="4876678" lvl="7" indent="-558786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4000">
                <a:latin typeface="Lexend Deca"/>
                <a:ea typeface="Lexend Deca"/>
                <a:cs typeface="Lexend Deca"/>
                <a:sym typeface="Lexend Deca"/>
              </a:defRPr>
            </a:lvl8pPr>
            <a:lvl9pPr marL="5486263" lvl="8" indent="-558786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4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Google Shape;20;p4"/>
          <p:cNvSpPr txBox="1"/>
          <p:nvPr/>
        </p:nvSpPr>
        <p:spPr>
          <a:xfrm>
            <a:off x="1101885" y="874823"/>
            <a:ext cx="8184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96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7828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74067" y="274633"/>
            <a:ext cx="8019200" cy="114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774067" y="1803400"/>
            <a:ext cx="8019200" cy="42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⬡"/>
              <a:defRPr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1692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74067" y="274633"/>
            <a:ext cx="8019200" cy="114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774067" y="1803400"/>
            <a:ext cx="3788000" cy="420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⬡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5005257" y="1803400"/>
            <a:ext cx="3788000" cy="420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⬡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1687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74067" y="274633"/>
            <a:ext cx="8540800" cy="114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74067" y="1803400"/>
            <a:ext cx="2674400" cy="426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707263" y="1803400"/>
            <a:ext cx="2674400" cy="426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6640459" y="1803400"/>
            <a:ext cx="2674400" cy="426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 sz="2133"/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2133"/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427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774067" y="274633"/>
            <a:ext cx="8019200" cy="114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796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774067" y="5875067"/>
            <a:ext cx="81812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6745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 · Small circui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44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4067" y="274633"/>
            <a:ext cx="80192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4067" y="1803400"/>
            <a:ext cx="8019200" cy="4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733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fld id="{6A8C7F20-3B8B-445D-9E95-18A2FE1F10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996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1FA012-65D9-541A-3CB7-4A091A914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3887" y="2767134"/>
            <a:ext cx="5685200" cy="1546400"/>
          </a:xfrm>
        </p:spPr>
        <p:txBody>
          <a:bodyPr/>
          <a:lstStyle/>
          <a:p>
            <a:pPr algn="ctr"/>
            <a:r>
              <a:rPr lang="fr-FR" dirty="0"/>
              <a:t>Projet </a:t>
            </a:r>
            <a:r>
              <a:rPr lang="fr-FR" dirty="0" err="1"/>
              <a:t>arduino</a:t>
            </a:r>
            <a:br>
              <a:rPr lang="fr-FR" dirty="0"/>
            </a:br>
            <a:r>
              <a:rPr lang="fr-FR" dirty="0"/>
              <a:t> - 2023 -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BBA88B-8C17-CF29-C7BA-560641397C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8040" y="6415344"/>
            <a:ext cx="5685200" cy="1046400"/>
          </a:xfrm>
        </p:spPr>
        <p:txBody>
          <a:bodyPr/>
          <a:lstStyle/>
          <a:p>
            <a:r>
              <a:rPr lang="fr-FR" dirty="0">
                <a:latin typeface="OCR A Extended" panose="02010509020102010303" pitchFamily="50" charset="0"/>
              </a:rPr>
              <a:t>By Arthur de Sallier Dupin</a:t>
            </a:r>
          </a:p>
        </p:txBody>
      </p:sp>
      <p:pic>
        <p:nvPicPr>
          <p:cNvPr id="1026" name="Picture 2" descr="Arduino Logo PNG Transparent (1) – Brands Logos">
            <a:extLst>
              <a:ext uri="{FF2B5EF4-FFF2-40B4-BE49-F238E27FC236}">
                <a16:creationId xmlns:a16="http://schemas.microsoft.com/office/drawing/2014/main" id="{4FEDB422-432E-2562-B8CC-0AF7568C9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3611" y="1547949"/>
            <a:ext cx="4249007" cy="425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636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019200" cy="627530"/>
          </a:xfrm>
        </p:spPr>
        <p:txBody>
          <a:bodyPr/>
          <a:lstStyle/>
          <a:p>
            <a:r>
              <a:rPr lang="fr-FR" dirty="0"/>
              <a:t>Cahier des charges v2: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55" y="1417833"/>
            <a:ext cx="5950246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48" y="1575128"/>
            <a:ext cx="11366193" cy="5107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u="sng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Objectif :</a:t>
            </a:r>
            <a:r>
              <a:rPr lang="fr-FR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but de ce projet est de concevoir et de fabriquer un petit robot Arduino à deux roues et une roue jockey contrôlé par Bluetooth via une application Android. Ce robot sera capable de se déplacer en suivant les commandes de l'application Android via Bluetooth.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Délai :</a:t>
            </a:r>
            <a:r>
              <a:rPr lang="fr-FR" sz="1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30 mai, date de présentation du projet, le projet devra être réalisé.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Etapes 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Choix du projet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V1 du cahier des charges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Récupération des éléments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Cahier des charges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Assemblage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Réalisation du sketch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 sur une modélisation des moteurs avec des </a:t>
            </a:r>
            <a:r>
              <a:rPr lang="fr-FR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leds</a:t>
            </a:r>
            <a:endParaRPr lang="fr-FR" sz="1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 en condition réelles</a:t>
            </a:r>
            <a:endParaRPr lang="fr-FR" sz="1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Validation du projet par rapport au cahier des charges</a:t>
            </a:r>
            <a:endParaRPr lang="fr-FR" sz="1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Ramener le robot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Réaliser le PowerPoint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5327C1A-D1DE-AF90-6306-3460307528F4}"/>
              </a:ext>
            </a:extLst>
          </p:cNvPr>
          <p:cNvSpPr txBox="1">
            <a:spLocks/>
          </p:cNvSpPr>
          <p:nvPr/>
        </p:nvSpPr>
        <p:spPr>
          <a:xfrm>
            <a:off x="10176995" y="0"/>
            <a:ext cx="2289685" cy="62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2</a:t>
            </a:r>
            <a:r>
              <a:rPr lang="fr-FR" baseline="30000" dirty="0"/>
              <a:t>ème</a:t>
            </a:r>
            <a:r>
              <a:rPr lang="fr-FR" dirty="0"/>
              <a:t> séance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141D0014-A516-D302-4C20-5BC817E1B8A9}"/>
              </a:ext>
            </a:extLst>
          </p:cNvPr>
          <p:cNvSpPr txBox="1">
            <a:spLocks/>
          </p:cNvSpPr>
          <p:nvPr/>
        </p:nvSpPr>
        <p:spPr>
          <a:xfrm>
            <a:off x="7062856" y="2994994"/>
            <a:ext cx="5000445" cy="3154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Matériel :</a:t>
            </a:r>
            <a:endParaRPr lang="fr-F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moteurs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roue jockey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carte Arduino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module Bluetooth slave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pont H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batterie pour les moteurs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batterie pour la carte Arduino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 fils mâles/mâle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fr-F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châssis</a:t>
            </a:r>
          </a:p>
        </p:txBody>
      </p:sp>
    </p:spTree>
    <p:extLst>
      <p:ext uri="{BB962C8B-B14F-4D97-AF65-F5344CB8AC3E}">
        <p14:creationId xmlns:p14="http://schemas.microsoft.com/office/powerpoint/2010/main" val="1301213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Assembly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latin typeface="OCR A Extended" panose="02010509020102010303" pitchFamily="50" charset="0"/>
              </a:rPr>
              <a:t>Assemblage du robot</a:t>
            </a:r>
          </a:p>
        </p:txBody>
      </p:sp>
    </p:spTree>
    <p:extLst>
      <p:ext uri="{BB962C8B-B14F-4D97-AF65-F5344CB8AC3E}">
        <p14:creationId xmlns:p14="http://schemas.microsoft.com/office/powerpoint/2010/main" val="3520403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019200" cy="627530"/>
          </a:xfrm>
        </p:spPr>
        <p:txBody>
          <a:bodyPr/>
          <a:lstStyle/>
          <a:p>
            <a:r>
              <a:rPr lang="fr-FR" dirty="0"/>
              <a:t>Robot assemblé: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65" y="1417833"/>
            <a:ext cx="2796885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49" y="1575129"/>
            <a:ext cx="10923740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fr-FR" dirty="0"/>
              <a:t>Image du robot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BC602315-74C0-A6FC-45C6-FAE41AC7921E}"/>
              </a:ext>
            </a:extLst>
          </p:cNvPr>
          <p:cNvSpPr txBox="1">
            <a:spLocks/>
          </p:cNvSpPr>
          <p:nvPr/>
        </p:nvSpPr>
        <p:spPr>
          <a:xfrm>
            <a:off x="9207260" y="0"/>
            <a:ext cx="3259711" cy="62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Travail personnel</a:t>
            </a:r>
          </a:p>
        </p:txBody>
      </p:sp>
    </p:spTree>
    <p:extLst>
      <p:ext uri="{BB962C8B-B14F-4D97-AF65-F5344CB8AC3E}">
        <p14:creationId xmlns:p14="http://schemas.microsoft.com/office/powerpoint/2010/main" val="2187916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Software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latin typeface="OCR A Extended" panose="02010509020102010303" pitchFamily="50" charset="0"/>
              </a:rPr>
              <a:t>Réalisation du sketch</a:t>
            </a:r>
          </a:p>
        </p:txBody>
      </p:sp>
    </p:spTree>
    <p:extLst>
      <p:ext uri="{BB962C8B-B14F-4D97-AF65-F5344CB8AC3E}">
        <p14:creationId xmlns:p14="http://schemas.microsoft.com/office/powerpoint/2010/main" val="2458032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311150" cy="627530"/>
          </a:xfrm>
        </p:spPr>
        <p:txBody>
          <a:bodyPr/>
          <a:lstStyle/>
          <a:p>
            <a:r>
              <a:rPr lang="fr-FR" dirty="0"/>
              <a:t>Fonctionnement de «  RC Bluetooth </a:t>
            </a:r>
            <a:r>
              <a:rPr lang="fr-FR" dirty="0" err="1"/>
              <a:t>controller</a:t>
            </a:r>
            <a:r>
              <a:rPr lang="fr-FR" dirty="0"/>
              <a:t>»: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50" y="1417833"/>
            <a:ext cx="8092335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55" y="1575129"/>
            <a:ext cx="10923740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0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Bluetooth RC </a:t>
            </a:r>
            <a:r>
              <a:rPr lang="fr-FR" sz="2000" b="1" u="sng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controller</a:t>
            </a:r>
            <a:r>
              <a:rPr lang="fr-FR" sz="20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Permet d’envoyer des données soit par :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Appuye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sur des boutons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Détection d’une position gyroscopique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FR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Données :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 donnée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Action(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PWN_droite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PWN_gauche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 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F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Avancer(255, 255)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B 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Reculer(255, 255)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R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Droite(0, 150)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L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Gauche(150, 0)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I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Avancer+Droite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(100, 33)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G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Avancer+Gauche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(33, 100)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H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Reculer+Droite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(100, 33)</a:t>
            </a:r>
            <a:endParaRPr lang="fr-F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J » 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Reculer+Gauche</a:t>
            </a:r>
            <a:r>
              <a:rPr lang="fr-FR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(33, 100)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903D748-9DAF-C41E-1817-18A60063EA42}"/>
              </a:ext>
            </a:extLst>
          </p:cNvPr>
          <p:cNvSpPr txBox="1">
            <a:spLocks/>
          </p:cNvSpPr>
          <p:nvPr/>
        </p:nvSpPr>
        <p:spPr>
          <a:xfrm>
            <a:off x="7718319" y="3117012"/>
            <a:ext cx="4628956" cy="713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0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images en </a:t>
            </a:r>
            <a:r>
              <a:rPr lang="fr-FR" sz="2000" b="1" u="sng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postion</a:t>
            </a:r>
            <a:r>
              <a:rPr lang="fr-FR" sz="20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gyro et bouton</a:t>
            </a:r>
            <a:endParaRPr lang="fr-FR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1A745554-15DA-E158-4D87-24893BCB34D7}"/>
              </a:ext>
            </a:extLst>
          </p:cNvPr>
          <p:cNvSpPr txBox="1">
            <a:spLocks/>
          </p:cNvSpPr>
          <p:nvPr/>
        </p:nvSpPr>
        <p:spPr>
          <a:xfrm>
            <a:off x="9178505" y="0"/>
            <a:ext cx="3259711" cy="62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Travail personnel</a:t>
            </a:r>
          </a:p>
        </p:txBody>
      </p:sp>
    </p:spTree>
    <p:extLst>
      <p:ext uri="{BB962C8B-B14F-4D97-AF65-F5344CB8AC3E}">
        <p14:creationId xmlns:p14="http://schemas.microsoft.com/office/powerpoint/2010/main" val="2357113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019200" cy="627530"/>
          </a:xfrm>
        </p:spPr>
        <p:txBody>
          <a:bodyPr/>
          <a:lstStyle/>
          <a:p>
            <a:r>
              <a:rPr lang="fr-FR" dirty="0"/>
              <a:t>Code du robot: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64" y="1417833"/>
            <a:ext cx="2558606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49" y="1575129"/>
            <a:ext cx="10923740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fr-FR" dirty="0"/>
              <a:t>Image du robot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5327C1A-D1DE-AF90-6306-3460307528F4}"/>
              </a:ext>
            </a:extLst>
          </p:cNvPr>
          <p:cNvSpPr txBox="1">
            <a:spLocks/>
          </p:cNvSpPr>
          <p:nvPr/>
        </p:nvSpPr>
        <p:spPr>
          <a:xfrm>
            <a:off x="9207260" y="0"/>
            <a:ext cx="3259711" cy="62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Travail personnel</a:t>
            </a:r>
          </a:p>
        </p:txBody>
      </p:sp>
    </p:spTree>
    <p:extLst>
      <p:ext uri="{BB962C8B-B14F-4D97-AF65-F5344CB8AC3E}">
        <p14:creationId xmlns:p14="http://schemas.microsoft.com/office/powerpoint/2010/main" val="243627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Final </a:t>
            </a:r>
            <a:r>
              <a:rPr lang="fr-FR" dirty="0" err="1"/>
              <a:t>project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latin typeface="OCR A Extended" panose="02010509020102010303" pitchFamily="50" charset="0"/>
              </a:rPr>
              <a:t>Rendu final du projet</a:t>
            </a:r>
          </a:p>
        </p:txBody>
      </p:sp>
    </p:spTree>
    <p:extLst>
      <p:ext uri="{BB962C8B-B14F-4D97-AF65-F5344CB8AC3E}">
        <p14:creationId xmlns:p14="http://schemas.microsoft.com/office/powerpoint/2010/main" val="3802555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019200" cy="627530"/>
          </a:xfrm>
        </p:spPr>
        <p:txBody>
          <a:bodyPr/>
          <a:lstStyle/>
          <a:p>
            <a:r>
              <a:rPr lang="fr-FR" dirty="0"/>
              <a:t>Ferrari: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52" y="1417833"/>
            <a:ext cx="1249552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49" y="1575129"/>
            <a:ext cx="10923740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fr-FR" dirty="0"/>
              <a:t>Vidéo du robot </a:t>
            </a:r>
          </a:p>
        </p:txBody>
      </p:sp>
    </p:spTree>
    <p:extLst>
      <p:ext uri="{BB962C8B-B14F-4D97-AF65-F5344CB8AC3E}">
        <p14:creationId xmlns:p14="http://schemas.microsoft.com/office/powerpoint/2010/main" val="245495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212733"/>
            <a:ext cx="5975230" cy="1546400"/>
          </a:xfrm>
        </p:spPr>
        <p:txBody>
          <a:bodyPr/>
          <a:lstStyle/>
          <a:p>
            <a:r>
              <a:rPr lang="fr-FR" dirty="0"/>
              <a:t>Sommaire	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399" y="3888338"/>
            <a:ext cx="7395713" cy="25872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OCR A Extended" panose="02010509020102010303" pitchFamily="50" charset="0"/>
              </a:rPr>
              <a:t>La naissance du projet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OCR A Extended" panose="02010509020102010303" pitchFamily="50" charset="0"/>
              </a:rPr>
              <a:t>Rédaction du cahier des charges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OCR A Extended" panose="02010509020102010303" pitchFamily="50" charset="0"/>
              </a:rPr>
              <a:t>Assemblage du robot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OCR A Extended" panose="02010509020102010303" pitchFamily="50" charset="0"/>
              </a:rPr>
              <a:t>Réalisation du sketch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OCR A Extended" panose="02010509020102010303" pitchFamily="50" charset="0"/>
              </a:rPr>
              <a:t>Rendu final du projet</a:t>
            </a:r>
          </a:p>
          <a:p>
            <a:pPr>
              <a:buFont typeface="Arial" panose="020B0604020202020204" pitchFamily="34" charset="0"/>
              <a:buChar char="•"/>
            </a:pPr>
            <a:endParaRPr lang="fr-FR" dirty="0"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050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212733"/>
            <a:ext cx="5975230" cy="1546400"/>
          </a:xfrm>
        </p:spPr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genesis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latin typeface="OCR A Extended" panose="02010509020102010303" pitchFamily="50" charset="0"/>
              </a:rPr>
              <a:t>La naissance du projet</a:t>
            </a:r>
          </a:p>
        </p:txBody>
      </p:sp>
    </p:spTree>
    <p:extLst>
      <p:ext uri="{BB962C8B-B14F-4D97-AF65-F5344CB8AC3E}">
        <p14:creationId xmlns:p14="http://schemas.microsoft.com/office/powerpoint/2010/main" val="3134191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Début du projet le XX XXX 2023: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7E5EF3C5-4C89-0AC1-4820-4765892B0322}"/>
              </a:ext>
            </a:extLst>
          </p:cNvPr>
          <p:cNvSpPr txBox="1">
            <a:spLocks/>
          </p:cNvSpPr>
          <p:nvPr/>
        </p:nvSpPr>
        <p:spPr>
          <a:xfrm>
            <a:off x="2637701" y="3679684"/>
            <a:ext cx="80192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Vidéo carte blanche sur la table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68" y="1417833"/>
            <a:ext cx="5453056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917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idée: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73" y="1417833"/>
            <a:ext cx="1603840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DD713C1-A77E-8FD2-C760-696086395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185" y="2376816"/>
            <a:ext cx="3932009" cy="409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55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véhicule, Véhicule terrestre, roue, Conception automobile&#10;&#10;Description générée automatiquement">
            <a:extLst>
              <a:ext uri="{FF2B5EF4-FFF2-40B4-BE49-F238E27FC236}">
                <a16:creationId xmlns:a16="http://schemas.microsoft.com/office/drawing/2014/main" id="{0A10A3EB-5B1F-361C-9D76-C43CC4AA9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"/>
            <a:ext cx="12193438" cy="812895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</a:t>
            </a:r>
            <a:r>
              <a:rPr lang="fr-FR" baseline="30000" dirty="0"/>
              <a:t>ème</a:t>
            </a:r>
            <a:r>
              <a:rPr lang="fr-FR" dirty="0"/>
              <a:t> idée: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73" y="1417833"/>
            <a:ext cx="1603840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529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véhicule, Véhicule terrestre, roue, Conception automobile&#10;&#10;Description générée automatiquement">
            <a:extLst>
              <a:ext uri="{FF2B5EF4-FFF2-40B4-BE49-F238E27FC236}">
                <a16:creationId xmlns:a16="http://schemas.microsoft.com/office/drawing/2014/main" id="{0A10A3EB-5B1F-361C-9D76-C43CC4AA9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"/>
            <a:ext cx="12193438" cy="812895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</a:t>
            </a:r>
            <a:r>
              <a:rPr lang="fr-FR" baseline="30000" dirty="0"/>
              <a:t>ème</a:t>
            </a:r>
            <a:r>
              <a:rPr lang="fr-FR" dirty="0"/>
              <a:t> idée: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73" y="1417833"/>
            <a:ext cx="1603840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293A98B-75EF-FFAE-82C3-661E0C80BD3C}"/>
              </a:ext>
            </a:extLst>
          </p:cNvPr>
          <p:cNvSpPr txBox="1">
            <a:spLocks/>
          </p:cNvSpPr>
          <p:nvPr/>
        </p:nvSpPr>
        <p:spPr>
          <a:xfrm>
            <a:off x="3891407" y="1011246"/>
            <a:ext cx="4487718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Image </a:t>
            </a:r>
            <a:r>
              <a:rPr lang="fr-FR" dirty="0" err="1"/>
              <a:t>sallah</a:t>
            </a:r>
            <a:r>
              <a:rPr lang="fr-FR" dirty="0"/>
              <a:t> et </a:t>
            </a:r>
            <a:r>
              <a:rPr lang="fr-FR" dirty="0" err="1"/>
              <a:t>arthur</a:t>
            </a:r>
            <a:r>
              <a:rPr lang="fr-FR" dirty="0"/>
              <a:t> qui se font une poignée de main</a:t>
            </a:r>
          </a:p>
        </p:txBody>
      </p:sp>
    </p:spTree>
    <p:extLst>
      <p:ext uri="{BB962C8B-B14F-4D97-AF65-F5344CB8AC3E}">
        <p14:creationId xmlns:p14="http://schemas.microsoft.com/office/powerpoint/2010/main" val="2311428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E5E26-A1E5-1332-B396-E7D0E0BFD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212733"/>
            <a:ext cx="5975230" cy="1546400"/>
          </a:xfrm>
        </p:spPr>
        <p:txBody>
          <a:bodyPr/>
          <a:lstStyle/>
          <a:p>
            <a:r>
              <a:rPr lang="fr-FR" dirty="0" err="1"/>
              <a:t>Specification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dirty="0"/>
              <a:t>document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B31C99-B43C-F170-5E33-C2A7993FA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114300" indent="0"/>
            <a:r>
              <a:rPr lang="fr-FR" dirty="0">
                <a:latin typeface="OCR A Extended" panose="02010509020102010303" pitchFamily="50" charset="0"/>
              </a:rPr>
              <a:t>Rédaction du cahier des charges</a:t>
            </a:r>
          </a:p>
        </p:txBody>
      </p:sp>
    </p:spTree>
    <p:extLst>
      <p:ext uri="{BB962C8B-B14F-4D97-AF65-F5344CB8AC3E}">
        <p14:creationId xmlns:p14="http://schemas.microsoft.com/office/powerpoint/2010/main" val="3091794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52A48952-0BDB-54C8-69B5-F9E3CDB7DEDA}"/>
              </a:ext>
            </a:extLst>
          </p:cNvPr>
          <p:cNvSpPr txBox="1">
            <a:spLocks/>
          </p:cNvSpPr>
          <p:nvPr/>
        </p:nvSpPr>
        <p:spPr>
          <a:xfrm>
            <a:off x="7166140" y="1521823"/>
            <a:ext cx="1989659" cy="495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31"/>
            </a:pPr>
            <a:r>
              <a:rPr lang="fr-FR" dirty="0"/>
              <a:t>Vitesse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D0A77A4-C374-EC1B-B4D1-E80E0383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67" y="790303"/>
            <a:ext cx="8019200" cy="627530"/>
          </a:xfrm>
        </p:spPr>
        <p:txBody>
          <a:bodyPr/>
          <a:lstStyle/>
          <a:p>
            <a:r>
              <a:rPr lang="fr-FR" dirty="0"/>
              <a:t>Cahier des charges v1 en 50 points: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6B7CAED-A6EE-86A1-BABE-259983101696}"/>
              </a:ext>
            </a:extLst>
          </p:cNvPr>
          <p:cNvSpPr/>
          <p:nvPr/>
        </p:nvSpPr>
        <p:spPr>
          <a:xfrm>
            <a:off x="774055" y="1417833"/>
            <a:ext cx="5950246" cy="10399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BE4F547-8629-B4AC-7757-F139CE36534C}"/>
              </a:ext>
            </a:extLst>
          </p:cNvPr>
          <p:cNvSpPr txBox="1">
            <a:spLocks/>
          </p:cNvSpPr>
          <p:nvPr/>
        </p:nvSpPr>
        <p:spPr>
          <a:xfrm>
            <a:off x="774049" y="1575129"/>
            <a:ext cx="1969151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Vitesse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CD100FF-2483-A0E4-CBD6-6705295BB98B}"/>
              </a:ext>
            </a:extLst>
          </p:cNvPr>
          <p:cNvSpPr txBox="1">
            <a:spLocks/>
          </p:cNvSpPr>
          <p:nvPr/>
        </p:nvSpPr>
        <p:spPr>
          <a:xfrm>
            <a:off x="2990382" y="1575127"/>
            <a:ext cx="1917882" cy="490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11"/>
            </a:pPr>
            <a:r>
              <a:rPr lang="fr-FR" dirty="0"/>
              <a:t>Vitesse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559DEB7-CA63-D4C9-3AC7-8B6564B28E03}"/>
              </a:ext>
            </a:extLst>
          </p:cNvPr>
          <p:cNvSpPr txBox="1">
            <a:spLocks/>
          </p:cNvSpPr>
          <p:nvPr/>
        </p:nvSpPr>
        <p:spPr>
          <a:xfrm>
            <a:off x="5106565" y="1521823"/>
            <a:ext cx="1917882" cy="495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21"/>
            </a:pPr>
            <a:r>
              <a:rPr lang="fr-FR" dirty="0"/>
              <a:t>Vitesse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425A3180-92BC-0CB6-AB83-9E6EB6CB75BE}"/>
              </a:ext>
            </a:extLst>
          </p:cNvPr>
          <p:cNvSpPr txBox="1">
            <a:spLocks/>
          </p:cNvSpPr>
          <p:nvPr/>
        </p:nvSpPr>
        <p:spPr>
          <a:xfrm>
            <a:off x="9378119" y="1521823"/>
            <a:ext cx="1917882" cy="49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  <a:p>
            <a:pPr marL="514350" indent="-514350">
              <a:buFont typeface="+mj-lt"/>
              <a:buAutoNum type="arabicPeriod" startAt="41"/>
            </a:pPr>
            <a:r>
              <a:rPr lang="fr-FR" dirty="0"/>
              <a:t>Vitesse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5327C1A-D1DE-AF90-6306-3460307528F4}"/>
              </a:ext>
            </a:extLst>
          </p:cNvPr>
          <p:cNvSpPr txBox="1">
            <a:spLocks/>
          </p:cNvSpPr>
          <p:nvPr/>
        </p:nvSpPr>
        <p:spPr>
          <a:xfrm>
            <a:off x="10223003" y="0"/>
            <a:ext cx="2289685" cy="62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séance</a:t>
            </a:r>
          </a:p>
        </p:txBody>
      </p:sp>
    </p:spTree>
    <p:extLst>
      <p:ext uri="{BB962C8B-B14F-4D97-AF65-F5344CB8AC3E}">
        <p14:creationId xmlns:p14="http://schemas.microsoft.com/office/powerpoint/2010/main" val="1678305265"/>
      </p:ext>
    </p:extLst>
  </p:cSld>
  <p:clrMapOvr>
    <a:masterClrMapping/>
  </p:clrMapOvr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style</Template>
  <TotalTime>155</TotalTime>
  <Words>473</Words>
  <Application>Microsoft Office PowerPoint</Application>
  <PresentationFormat>Grand écran</PresentationFormat>
  <Paragraphs>128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Courier New</vt:lpstr>
      <vt:lpstr>Lexend Deca</vt:lpstr>
      <vt:lpstr>Muli</vt:lpstr>
      <vt:lpstr>OCR A Extended</vt:lpstr>
      <vt:lpstr>Söhne</vt:lpstr>
      <vt:lpstr>Symbol</vt:lpstr>
      <vt:lpstr>Aliena template</vt:lpstr>
      <vt:lpstr>Projet arduino  - 2023 -</vt:lpstr>
      <vt:lpstr>Sommaire </vt:lpstr>
      <vt:lpstr>The genesis</vt:lpstr>
      <vt:lpstr>Début du projet le XX XXX 2023:</vt:lpstr>
      <vt:lpstr>1ère idée:</vt:lpstr>
      <vt:lpstr>2ème idée:</vt:lpstr>
      <vt:lpstr>2ème idée:</vt:lpstr>
      <vt:lpstr>Specification document</vt:lpstr>
      <vt:lpstr>Cahier des charges v1 en 50 points:</vt:lpstr>
      <vt:lpstr>Cahier des charges v2:</vt:lpstr>
      <vt:lpstr>Assembly</vt:lpstr>
      <vt:lpstr>Robot assemblé:</vt:lpstr>
      <vt:lpstr>Software</vt:lpstr>
      <vt:lpstr>Fonctionnement de «  RC Bluetooth controller»:</vt:lpstr>
      <vt:lpstr>Code du robot:</vt:lpstr>
      <vt:lpstr>Final project</vt:lpstr>
      <vt:lpstr>Ferrari: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arduino  - 2023 -</dc:title>
  <dc:creator>Arthur sallier</dc:creator>
  <cp:lastModifiedBy>Arthur sallier</cp:lastModifiedBy>
  <cp:revision>1</cp:revision>
  <dcterms:created xsi:type="dcterms:W3CDTF">2023-05-14T13:27:52Z</dcterms:created>
  <dcterms:modified xsi:type="dcterms:W3CDTF">2023-05-14T16:04:51Z</dcterms:modified>
</cp:coreProperties>
</file>

<file path=docProps/thumbnail.jpeg>
</file>